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D24C-6E61-F043-BCC2-D96512742B09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B5986-A072-FB48-A1ED-634CB353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JCPW02 editable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638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JCPW02 editable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1617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JCPW02 editable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86292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JCPW02 editable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70863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Pen-Shan Hu</dc:creator>
  <cp:lastModifiedBy>Amy Pen-Shan Hu</cp:lastModifiedBy>
  <cp:revision>1</cp:revision>
  <dcterms:created xsi:type="dcterms:W3CDTF">2016-06-22T17:24:59Z</dcterms:created>
  <dcterms:modified xsi:type="dcterms:W3CDTF">2016-06-22T17:28:48Z</dcterms:modified>
</cp:coreProperties>
</file>