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5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D9AE-A986-6040-8419-25E21F7252EC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55CE-D239-8346-A6BF-B11B8D4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JCPW02 editable.0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2506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 descr="JCPW02 editable.0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9314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JCPW02 editable.0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91996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JCPW02 editable.01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5667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JCPW02 editable.02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8191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2016-06-22T17:31:51Z</dcterms:created>
  <dcterms:modified xsi:type="dcterms:W3CDTF">2016-06-22T17:33:24Z</dcterms:modified>
</cp:coreProperties>
</file>