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680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60393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KIDS07_editable_simbi.0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" name="KIDS07_editable_simbi.0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KIDS07_editable_simbi.0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KIDS07_editable_simbi.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7" name="KIDS07_editable_simbi.0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Amy Pen-Shan Hu</cp:lastModifiedBy>
  <cp:revision>1</cp:revision>
  <dcterms:modified xsi:type="dcterms:W3CDTF">2016-04-15T20:47:02Z</dcterms:modified>
</cp:coreProperties>
</file>