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67" r:id="rId2"/>
    <p:sldId id="268" r:id="rId3"/>
    <p:sldId id="269" r:id="rId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680" y="-12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959860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4" name="Shape 16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65" name="KIDS07_editable_simbi.01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8" name="Shape 16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69" name="KIDS07_editable_simbi.01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2" name="Shape 17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73" name="KIDS07_editable_simbi.014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Custom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White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Amy Pen-Shan Hu</cp:lastModifiedBy>
  <cp:revision>1</cp:revision>
  <dcterms:modified xsi:type="dcterms:W3CDTF">2016-04-15T20:50:53Z</dcterms:modified>
</cp:coreProperties>
</file>