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76" r:id="rId2"/>
    <p:sldId id="277" r:id="rId3"/>
    <p:sldId id="278" r:id="rId4"/>
    <p:sldId id="279" r:id="rId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680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0528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0" name="Shape 20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1" name="KIDS07_editable_bi.0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4" name="Shape 20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5" name="KIDS07_editable_bi.0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9" name="KIDS07_editable_bi.0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2" name="Shape 2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3" name="KIDS07_editable_bi.0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White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Amy Pen-Shan Hu</cp:lastModifiedBy>
  <cp:revision>1</cp:revision>
  <dcterms:modified xsi:type="dcterms:W3CDTF">2016-04-15T18:32:41Z</dcterms:modified>
</cp:coreProperties>
</file>