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3" r:id="rId4"/>
    <p:sldId id="264" r:id="rId5"/>
    <p:sldId id="265" r:id="rId6"/>
    <p:sldId id="266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696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9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KIDS07_editable_bi.0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KIDS07_editable_bi.0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KIDS07_editable_bi.0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KIDS07_editable_bi.0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KIDS07_editable_bi.0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KIDS07_editable_bi.0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Pen-Shan Hu</cp:lastModifiedBy>
  <cp:revision>2</cp:revision>
  <dcterms:modified xsi:type="dcterms:W3CDTF">2016-04-15T18:29:14Z</dcterms:modified>
</cp:coreProperties>
</file>